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246232" ContentType="image/png"/>
  <Default Extension="985591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6f5a9b6f61.49246232"/>
  <Relationship Id="rId3" Type="http://schemas.openxmlformats.org/officeDocument/2006/relationships/image" Target="../media/logo_673a46f5b91b792.985591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29275"/>
          <a:chOff x="9525" y="9525"/>
          <a:chExt cx="9229725" cy="5629275"/>
        </a:xfrm>
      </p:grpSpPr>
      <p:pic>
        <p:nvPicPr>
          <p:cNvPr id="1" name="Update to the CAN-TREAT Management Paradigm in Patients with AF and Heart Failure" descr="Update to the CAN-TREAT Management Paradigm in Patients with AF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867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Țica O, Khamboo W, Kotech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pdate to the CAN-TREAT Management Paradigm in Patients with AF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2024-11-17T19:41:41Z</dcterms:created>
  <dcterms:modified xsi:type="dcterms:W3CDTF">2024-11-17T19:41:41Z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