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409720" ContentType="image/png"/>
  <Default Extension="898878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7996aaac61.54409720"/>
  <Relationship Id="rId3" Type="http://schemas.openxmlformats.org/officeDocument/2006/relationships/image" Target="../media/logo_673a47997cc6982.898878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86275"/>
          <a:chOff x="9525" y="9525"/>
          <a:chExt cx="9229725" cy="4486275"/>
        </a:xfrm>
      </p:grpSpPr>
      <p:pic>
        <p:nvPicPr>
          <p:cNvPr id="1" name="Evolution of the One-device Era" descr="Evolution of the One-device Er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24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ady G, Atar S, Ben-Avraham B, Ben-Gal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olution of the One-device 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2024-11-17T19:44:25Z</dcterms:created>
  <dcterms:modified xsi:type="dcterms:W3CDTF">2024-11-17T19:44:25Z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