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443521" ContentType="image/png"/>
  <Default Extension="481641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28bb0ea941.30443521"/>
  <Relationship Id="rId3" Type="http://schemas.openxmlformats.org/officeDocument/2006/relationships/image" Target="../media/logo_673a428bc703322.481641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Medial/lateral Adjustment of the MitraClip Position for Deployment can be Performed by Pulling or Pushing the Entire SGC CDS" descr="Medial/lateral Adjustment of the MitraClip Position for Deployment can be Performed by Pulling or Pushing the Entire SGC C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00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ma V, Sothwal A, Parekh J, Panaic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dial/lateral Adjustment of the MitraClip Position for Deployment can be Performed by Pulling or Pushing the Entire SGC C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2024-11-17T19:22:51Z</dcterms:created>
  <dcterms:modified xsi:type="dcterms:W3CDTF">2024-11-17T19:22:51Z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