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1442912" ContentType="image/png"/>
  <Default Extension="6358301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29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5746c54a031.51442912"/>
  <Relationship Id="rId3" Type="http://schemas.openxmlformats.org/officeDocument/2006/relationships/image" Target="../media/logo_673a5746e0de632.6358301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‘Standing Up’ Maneuver Performed in Anterior Transseptal Puncture" descr="‘Standing Up’ Maneuver Performed in Anterior Transseptal Pun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0100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rma V, Sothwal A, Parekh J, Panaich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‘Standing Up’ Maneuver Performed in Anterior Transseptal Punct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2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2.1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2024-11-17T20:51:18Z</dcterms:created>
  <dcterms:modified xsi:type="dcterms:W3CDTF">2024-11-17T20:51:18Z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