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948846" ContentType="image/png"/>
  <Default Extension="238482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354f1d9441.81948846"/>
  <Relationship Id="rId3" Type="http://schemas.openxmlformats.org/officeDocument/2006/relationships/image" Target="../media/logo_673a63551614742.238482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29100"/>
          <a:chOff x="9525" y="9525"/>
          <a:chExt cx="9229725" cy="4229100"/>
        </a:xfrm>
      </p:grpSpPr>
      <p:pic>
        <p:nvPicPr>
          <p:cNvPr id="1" name="Edge-to-edge Transcatheter Mitral Valve Repair in a Patient with Severe Mitral Regurgitation Due to Dehisced Mitral Valve Annuloplasty Ring" descr="Edge-to-edge Transcatheter Mitral Valve Repair in a Patient with Severe Mitral Regurgitation Due to Dehisced Mitral Valve Annuloplasty 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62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V, Sothwal A, Parekh J, Panaic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dge-to-edge Transcatheter Mitral Valve Repair in a Patient with Severe Mitral Regurgitation Due to Dehisced Mitral Valve Annuloplasty 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2024-11-17T21:42:45Z</dcterms:created>
  <dcterms:modified xsi:type="dcterms:W3CDTF">2024-11-17T21:42:45Z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