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528130" ContentType="image/png"/>
  <Default Extension="539916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64f72b4511.36528130"/>
  <Relationship Id="rId3" Type="http://schemas.openxmlformats.org/officeDocument/2006/relationships/image" Target="../media/logo_673a664f8b64762.539916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Two MitraClip Approach for a Patient with Severe Broad Mitral Regurgitation" descr="Two MitraClip Approach for a Patient with Severe Broad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V, Sothwal A, Parekh J, Panaic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wo MitraClip Approach for a Patient with Severe Broad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2024-11-17T21:55:27Z</dcterms:created>
  <dcterms:modified xsi:type="dcterms:W3CDTF">2024-11-17T21:55:27Z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