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14988" ContentType="image/png"/>
  <Default Extension="739158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3a8a48cc01.40414988"/>
  <Relationship Id="rId3" Type="http://schemas.openxmlformats.org/officeDocument/2006/relationships/image" Target="../media/logo_673a53a8bedaf02.739158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Fluoroscopic and Transesophageal Echocardiography Images of a Third MitraClip Being Deployed in a Patient Previously Treated with a Two-clip Approach" descr="Fluoroscopic and Transesophageal Echocardiography Images of a Third MitraClip Being Deployed in a Patient Previously Treated with a Two-clip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V, Sothwal A, Parekh J, Panaic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and Transesophageal Echocardiography Images of a Third MitraClip Being Deployed in a Patient Previously Treated with a Two-clip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2024-11-17T20:35:52Z</dcterms:created>
  <dcterms:modified xsi:type="dcterms:W3CDTF">2024-11-17T20:35:52Z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