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685994" ContentType="image/png"/>
  <Default Extension="1110979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9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6e8e462f61.04685994"/>
  <Relationship Id="rId3" Type="http://schemas.openxmlformats.org/officeDocument/2006/relationships/image" Target="../media/logo_673a66e9071a082.1110979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58025"/>
          <a:chOff x="9525" y="9525"/>
          <a:chExt cx="9229725" cy="7058025"/>
        </a:xfrm>
      </p:grpSpPr>
      <p:pic>
        <p:nvPicPr>
          <p:cNvPr id="1" name="Schematic Diagram of Fontan Circulation and Possible Contributors to FALD" descr="Schematic Diagram of Fontan Circulation and Possible Contributors to FAL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96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eplucha A, Budts W, Gewillig M, Bruaene AV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chematic Diagram of Fontan Circulation and Possible Contributors to FAL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2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2024-11-17T21:58:01Z</dcterms:created>
  <dcterms:modified xsi:type="dcterms:W3CDTF">2024-11-17T21:58:01Z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