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517003" ContentType="image/png"/>
  <Default Extension="038407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0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3baa042451.79517003"/>
  <Relationship Id="rId3" Type="http://schemas.openxmlformats.org/officeDocument/2006/relationships/image" Target="../media/logo_673a53bab92d482.038407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Schematic Diagram of Hepatic Ultrastructure in a Normal and Diseased Liver" descr="Schematic Diagram of Hepatic Ultrastructure in a Normal and Diseased Liv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eplucha A, Budts W, Gewillig M, Bruaene AV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Diagram of Hepatic Ultrastructure in a Normal and Diseased Liv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2024-11-17T20:36:10Z</dcterms:created>
  <dcterms:modified xsi:type="dcterms:W3CDTF">2024-11-17T20:36:10Z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