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545508" ContentType="image/png"/>
  <Default Extension="79654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86f8e78a91.92545508"/>
  <Relationship Id="rId3" Type="http://schemas.openxmlformats.org/officeDocument/2006/relationships/image" Target="../media/logo_673a686fa6e6442.79654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Practical Surveillance Model of Fontan-associated Liver Disease" descr="Practical Surveillance Model of Fontan-associated Live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eplucha A, Budts W, Gewillig M, Bruaene AV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ctical Surveillance Model of Fontan-associated Live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2024-11-17T22:04:31Z</dcterms:created>
  <dcterms:modified xsi:type="dcterms:W3CDTF">2024-11-17T22:04:31Z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