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255604" ContentType="image/png"/>
  <Default Extension="092245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1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0b9f23a031.99255604"/>
  <Relationship Id="rId3" Type="http://schemas.openxmlformats.org/officeDocument/2006/relationships/image" Target="../media/logo_673a50ba140d082.092245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67125"/>
          <a:chOff x="9525" y="9525"/>
          <a:chExt cx="9229725" cy="3667125"/>
        </a:xfrm>
      </p:grpSpPr>
      <p:pic>
        <p:nvPicPr>
          <p:cNvPr id="1" name="Demographic Data of Study Population" descr="Demographic Data of Study Pop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2905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hrevar M, Vafa RG, Rahmani M, Parizi MM, Ahmadi A, Zamiri B, Heydarzadeh R, Montaser M, Hosseini SA, Kojuri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mographic Data of Study Pop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2024-11-17T20:23:22Z</dcterms:created>
  <dcterms:modified xsi:type="dcterms:W3CDTF">2024-11-17T20:23:22Z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