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184314" ContentType="image/png"/>
  <Default Extension="32007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3847494321.13184314"/>
  <Relationship Id="rId3" Type="http://schemas.openxmlformats.org/officeDocument/2006/relationships/image" Target="../media/logo_673a53848a0ab52.32007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Sampling Method of the Clinical Trial" descr="The Sampling Method of the Clinical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hrevar M, Vafa RG, Rahmani M, Parizi MM, Ahmadi A, Zamiri B, Heydarzadeh R, Montaser M, Hosseini SA, Koju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Sampling Method of the Clinical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2024-11-17T20:35:16Z</dcterms:created>
  <dcterms:modified xsi:type="dcterms:W3CDTF">2024-11-17T20:35:16Z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