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152190" ContentType="image/png"/>
  <Default Extension="568633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7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27b5b61781.97152190"/>
  <Relationship Id="rId3" Type="http://schemas.openxmlformats.org/officeDocument/2006/relationships/image" Target="../media/logo_673a527b6b4de92.568633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90850"/>
          <a:chOff x="9525" y="9525"/>
          <a:chExt cx="9229725" cy="2990850"/>
        </a:xfrm>
      </p:grpSpPr>
      <p:pic>
        <p:nvPicPr>
          <p:cNvPr id="1" name="The Mean Values of High-sensitivity C-Reactive Protein, LDL, HDL, Cholesterol and Triglyceride in the First Hospitalisation and After 1 Year in Both Groups" descr="The Mean Values of High-sensitivity C-Reactive Protein, LDL, HDL, Cholesterol and Triglyceride in the First Hospitalisation and After 1 Year in Both Grou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124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hrevar M, Vafa RG, Rahmani M, Parizi MM, Ahmadi A, Zamiri B, Heydarzadeh R, Montaser M, Hosseini SA, Kojuri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Mean Values of High-sensitivity C-Reactive Protein, LDL, HDL, Cholesterol and Triglyceride in the First Hospitalisation and After 1 Year in Both Grou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2024-11-17T20:30:51Z</dcterms:created>
  <dcterms:modified xsi:type="dcterms:W3CDTF">2024-11-17T20:30:51Z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