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3260544" ContentType="image/png"/>
  <Default Extension="2786009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924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553e409dc51.33260544"/>
  <Relationship Id="rId3" Type="http://schemas.openxmlformats.org/officeDocument/2006/relationships/image" Target="../media/logo_673a553e4d60f12.2786009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105275"/>
          <a:chOff x="9525" y="9525"/>
          <a:chExt cx="9229725" cy="4105275"/>
        </a:xfrm>
      </p:grpSpPr>
      <p:pic>
        <p:nvPicPr>
          <p:cNvPr id="1" name="Incidence of Major Adverse Cardiovascular Events in the Two Study Groups" descr="Incidence of Major Adverse Cardiovascular Events in the Two Study Group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05325" cy="33432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ehrevar M, Vafa RG, Rahmani M, Parizi MM, Ahmadi A, Zamiri B, Heydarzadeh R, Montaser M, Hosseini SA, Kojuri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ncidence of Major Adverse Cardiovascular Events in the Two Study Group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2;17:e2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2.1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00">
  <a:themeElements>
    <a:clrScheme name="Theme10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2024-11-17T20:42:38Z</dcterms:created>
  <dcterms:modified xsi:type="dcterms:W3CDTF">2024-11-17T20:42:38Z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