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934280" ContentType="image/png"/>
  <Default Extension="699670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0b27fb6061.09934280"/>
  <Relationship Id="rId3" Type="http://schemas.openxmlformats.org/officeDocument/2006/relationships/image" Target="../media/logo_673a60b28e06e92.699670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038350"/>
          <a:chOff x="9525" y="9525"/>
          <a:chExt cx="9229725" cy="2038350"/>
        </a:xfrm>
      </p:grpSpPr>
      <p:pic>
        <p:nvPicPr>
          <p:cNvPr id="1" name="Incidence of Major Adverse Cardiovascular Events in Both Groups" descr="Incidence of Major Adverse Cardiovascular Events in Both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27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hrevar M, Vafa RG, Rahmani M, Parizi MM, Ahmadi A, Zamiri B, Heydarzadeh R, Montaser M, Hosseini SA, Kojuri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idence of Major Adverse Cardiovascular Events in Both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2024-11-17T21:31:30Z</dcterms:created>
  <dcterms:modified xsi:type="dcterms:W3CDTF">2024-11-17T21:31:30Z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