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202033" ContentType="image/png"/>
  <Default Extension="653123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08f4876541.18202033"/>
  <Relationship Id="rId3" Type="http://schemas.openxmlformats.org/officeDocument/2006/relationships/image" Target="../media/logo_673a508f590af22.653123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Summary of Findings from the SPRINT Trial" descr="Summary of Findings from the SPRINT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y-Rañal EM, Corder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Findings from the SPRINT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2024-11-17T20:22:39Z</dcterms:created>
  <dcterms:modified xsi:type="dcterms:W3CDTF">2024-11-17T20:22:39Z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