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531637" ContentType="image/png"/>
  <Default Extension="433355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502d153d61.93531637"/>
  <Relationship Id="rId3" Type="http://schemas.openxmlformats.org/officeDocument/2006/relationships/image" Target="../media/logo_673a4502e217382.433355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Summary of Evidence from the Most Recent Clinical Trials or Studies in Hypertension" descr="Summary of Evidence from the Most Recent Clinical Trials or Studies in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y-Rañal EM, Corder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Evidence from the Most Recent Clinical Trials or Studies in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2024-11-17T19:33:22Z</dcterms:created>
  <dcterms:modified xsi:type="dcterms:W3CDTF">2024-11-17T19:33:22Z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