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1205120" ContentType="image/png"/>
  <Default Extension="9531612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76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426298bc161.81205120"/>
  <Relationship Id="rId3" Type="http://schemas.openxmlformats.org/officeDocument/2006/relationships/image" Target="../media/logo_673a42629f35322.9531612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Special Consideration in Timing and Choice of Aortic Valve Replacement in Women with Aortic Stenosis" descr="Special Consideration in Timing and Choice of Aortic Valve Replacement in Women with Aortic Sten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338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shedi N, Otto C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pecial Consideration in Timing and Choice of Aortic Valve Replacement in Women with Aortic Sten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2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3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2024-11-17T19:22:10Z</dcterms:created>
  <dcterms:modified xsi:type="dcterms:W3CDTF">2024-11-17T19:22:10Z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