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336297" ContentType="image/png"/>
  <Default Extension="022721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90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7ea9829121.41336297"/>
  <Relationship Id="rId3" Type="http://schemas.openxmlformats.org/officeDocument/2006/relationships/image" Target="../media/logo_673a47ea9cf8852.022721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67300"/>
          <a:chOff x="9525" y="9525"/>
          <a:chExt cx="9229725" cy="5067300"/>
        </a:xfrm>
      </p:grpSpPr>
      <p:pic>
        <p:nvPicPr>
          <p:cNvPr id="1" name="Expected Remaining Years of Life by Age" descr="Expected Remaining Years of Life by 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305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shedi N, Otto C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pected Remaining Years of Life by 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2024-11-17T19:45:46Z</dcterms:created>
  <dcterms:modified xsi:type="dcterms:W3CDTF">2024-11-17T19:45:46Z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