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862144" ContentType="image/png"/>
  <Default Extension="309338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7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3265523e01.61862144"/>
  <Relationship Id="rId3" Type="http://schemas.openxmlformats.org/officeDocument/2006/relationships/image" Target="../media/logo_673a4326670c142.309338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05275"/>
          <a:chOff x="9525" y="9525"/>
          <a:chExt cx="9229725" cy="4105275"/>
        </a:xfrm>
      </p:grpSpPr>
      <p:pic>
        <p:nvPicPr>
          <p:cNvPr id="1" name="Clinical, Anatomic Procedural and Factors That Are More Common in Women versus Men to Consider when Choosing Interventions for Symptomatic Patients with Severe Aortic Stenosis" descr="Clinical, Anatomic Procedural and Factors That Are More Common in Women versus Men to Consider when Choosing Interventions for Symptomatic Patients with Severe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238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shedi N, Otto C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, Anatomic Procedural and Factors That Are More Common in Women versus Men to Consider when Choosing Interventions for Symptomatic Patients with Severe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2024-11-17T19:25:26Z</dcterms:created>
  <dcterms:modified xsi:type="dcterms:W3CDTF">2024-11-17T19:25:26Z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