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469936" ContentType="image/png"/>
  <Default Extension="737892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90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7ddc94d771.18469936"/>
  <Relationship Id="rId3" Type="http://schemas.openxmlformats.org/officeDocument/2006/relationships/image" Target="../media/logo_673a47dde4d3d92.737892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19600"/>
          <a:chOff x="9525" y="9525"/>
          <a:chExt cx="9229725" cy="4419600"/>
        </a:xfrm>
      </p:grpSpPr>
      <p:pic>
        <p:nvPicPr>
          <p:cNvPr id="1" name="Age and Sex Considerations in Choice of Intervention for Severe Aortic Stenosis" descr="Age and Sex Considerations in Choice of Intervention for Severe Aortic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57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shedi N, Otto C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ge and Sex Considerations in Choice of Intervention for Severe Aortic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2024-11-17T19:45:33Z</dcterms:created>
  <dcterms:modified xsi:type="dcterms:W3CDTF">2024-11-17T19:45:33Z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