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902831" ContentType="image/png"/>
  <Default Extension="519387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65302d8e91.10902831"/>
  <Relationship Id="rId3" Type="http://schemas.openxmlformats.org/officeDocument/2006/relationships/image" Target="../media/logo_673a46531017472.519387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Common Adverse Effects of Polypharmacy in Heart Failure" descr="Common Adverse Effects of Polypharmacy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fil M, Dixon M, Bahar J, Saied S, Mashida K, Heron O, Shantsila E, Walker L, Akpan A, Lip GY, Sankaranaraya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 Adverse Effects of Polypharmacy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2024-11-17T19:38:59Z</dcterms:created>
  <dcterms:modified xsi:type="dcterms:W3CDTF">2024-11-17T19:38:59Z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