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409123" ContentType="image/png"/>
  <Default Extension="328787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7d6496af41.24409123"/>
  <Relationship Id="rId3" Type="http://schemas.openxmlformats.org/officeDocument/2006/relationships/image" Target="../media/logo_673a47d65b55662.328787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153275"/>
          <a:chOff x="9525" y="9525"/>
          <a:chExt cx="9229725" cy="7153275"/>
        </a:xfrm>
      </p:grpSpPr>
      <p:pic>
        <p:nvPicPr>
          <p:cNvPr id="1" name="Evidence-based Medications Currently Recommended by the European Society of Cardiology for the Treatment of Chronic Heart Failure With Either Reduced or Mildly Reduced Ejection Fraction" descr="Evidence-based Medications Currently Recommended by the European Society of Cardiology for the Treatment of Chronic Heart Failure With Either Reduced or Mildly 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6286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fil M, Dixon M, Bahar J, Saied S, Mashida K, Heron O, Shantsila E, Walker L, Akpan A, Lip GY, Sankaranaraya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-based Medications Currently Recommended by the European Society of Cardiology for the Treatment of Chronic Heart Failure With Either Reduced or Mildly 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2024-11-17T19:45:26Z</dcterms:created>
  <dcterms:modified xsi:type="dcterms:W3CDTF">2024-11-17T19:45:26Z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