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49682" ContentType="image/png"/>
  <Default Extension="986844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26aa50ad31.94449682"/>
  <Relationship Id="rId3" Type="http://schemas.openxmlformats.org/officeDocument/2006/relationships/image" Target="../media/logo_673a426ab944a42.986844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Drug–Disease Interactions Between Drugs/Drug Classes Recommended for Heart Failure and Common Associated Comorbidities" descr="Drug–Disease Interactions Between Drugs/Drug Classes Recommended for Heart Failure and Common Associated Comorbid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fil M, Dixon M, Bahar J, Saied S, Mashida K, Heron O, Shantsila E, Walker L, Akpan A, Lip GY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rug–Disease Interactions Between Drugs/Drug Classes Recommended for Heart Failure and Common Associated Comorbid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2024-11-17T19:22:18Z</dcterms:created>
  <dcterms:modified xsi:type="dcterms:W3CDTF">2024-11-17T19:22:18Z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