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4449682" ContentType="image/png"/>
  <Default Extension="9868441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76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426aa50ad31.94449682"/>
  <Relationship Id="rId3" Type="http://schemas.openxmlformats.org/officeDocument/2006/relationships/image" Target="../media/logo_673a426ab944a42.9868441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38775"/>
          <a:chOff x="9525" y="9525"/>
          <a:chExt cx="9229725" cy="5438775"/>
        </a:xfrm>
      </p:grpSpPr>
      <p:pic>
        <p:nvPicPr>
          <p:cNvPr id="1" name="Drug–Disease Interactions Between Drugs/Drug Classes Recommended for Heart Failure and Common Associated Comorbidities" descr="Drug–Disease Interactions Between Drugs/Drug Classes Recommended for Heart Failure and Common Associated Comorbidit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4572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efil M, Dixon M, Bahar J, Saied S, Mashida K, Heron O, Shantsila E, Walker L, Akpan A, Lip GY, Sankaranarayanan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rug–Disease Interactions Between Drugs/Drug Classes Recommended for Heart Failure and Common Associated Comorbidit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3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2.1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2024-11-17T19:22:18Z</dcterms:created>
  <dcterms:modified xsi:type="dcterms:W3CDTF">2024-11-17T19:22:18Z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