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194026" ContentType="image/png"/>
  <Default Extension="813522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8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35f8c5aa01.97194026"/>
  <Relationship Id="rId3" Type="http://schemas.openxmlformats.org/officeDocument/2006/relationships/image" Target="../media/logo_673a435fa963a72.813522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05275"/>
          <a:chOff x="9525" y="9525"/>
          <a:chExt cx="9229725" cy="4105275"/>
        </a:xfrm>
      </p:grpSpPr>
      <p:pic>
        <p:nvPicPr>
          <p:cNvPr id="1" name="Calcific Aortic Stenosis in Men and Women Assessed with Contrast-enhanced CT" descr="Calcific Aortic Stenosis in Men and Women Assessed with Contrast-enhanced 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72000" cy="3343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GK, Delgado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lcific Aortic Stenosis in Men and Women Assessed with Contrast-enhanced 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2024-11-17T19:26:23Z</dcterms:created>
  <dcterms:modified xsi:type="dcterms:W3CDTF">2024-11-17T19:26:23Z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