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456410" ContentType="image/png"/>
  <Default Extension="724613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8490cc891.78456410"/>
  <Relationship Id="rId3" Type="http://schemas.openxmlformats.org/officeDocument/2006/relationships/image" Target="../media/logo_673a4784a9d6492.724613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Echocardiographic Assessment of the Left Ventricular Remodelling Pattern in Severe Aortic Stenosis" descr="Echocardiographic Assessment of the Left Ventricular Remodelling Pattern in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GK, Delgado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Assessment of the Left Ventricular Remodelling Pattern in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2024-11-17T19:44:04Z</dcterms:created>
  <dcterms:modified xsi:type="dcterms:W3CDTF">2024-11-17T19:44:04Z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