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103041" ContentType="image/png"/>
  <Default Extension="278705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8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32d3eb7981.69103041"/>
  <Relationship Id="rId3" Type="http://schemas.openxmlformats.org/officeDocument/2006/relationships/image" Target="../media/logo_673a432d5f97332.278705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52800"/>
          <a:chOff x="9525" y="9525"/>
          <a:chExt cx="9229725" cy="3352800"/>
        </a:xfrm>
      </p:grpSpPr>
      <p:pic>
        <p:nvPicPr>
          <p:cNvPr id="1" name="Cardiac Magnetic Resonance to Assess Left Ventricular Remodelling in Severe Aortic Stenosis" descr="Cardiac Magnetic Resonance to Assess Left Ventricular Remodelling in Severe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90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GK, Delgado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Magnetic Resonance to Assess Left Ventricular Remodelling in Severe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2024-11-17T19:25:33Z</dcterms:created>
  <dcterms:modified xsi:type="dcterms:W3CDTF">2024-11-17T19:25:33Z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