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805886" ContentType="image/png"/>
  <Default Extension="382861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7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3739411311.97805886"/>
  <Relationship Id="rId3" Type="http://schemas.openxmlformats.org/officeDocument/2006/relationships/image" Target="../media/logo_673a4373a2f8e02.382861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Use of Multimodality Imaging in Women with Discordant Grading Aortic Stenosis" descr="Use of Multimodality Imaging in Women with Discordant Grading Aortic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GK, Delgado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 of Multimodality Imaging in Women with Discordant Grading Aortic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2024-11-17T19:26:43Z</dcterms:created>
  <dcterms:modified xsi:type="dcterms:W3CDTF">2024-11-17T19:26:43Z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