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1283343" ContentType="image/png"/>
  <Default Extension="8535058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82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4502cf36311.31283343"/>
  <Relationship Id="rId3" Type="http://schemas.openxmlformats.org/officeDocument/2006/relationships/image" Target="../media/logo_673a4502de6bd42.8535058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34075"/>
          <a:chOff x="9525" y="9525"/>
          <a:chExt cx="9229725" cy="5934075"/>
        </a:xfrm>
      </p:grpSpPr>
      <p:pic>
        <p:nvPicPr>
          <p:cNvPr id="1" name="The Under-Representation of Women as TAVR Proceduralists" descr="The Under-Representation of Women as TAVR Proceduralis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4543425" cy="5048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urgess S, Cader FA, Shaw E, Banerjee S, Stehli J, Krishnamorthy R, Khor L, Forotan H, Bastiany A, Rao S, Chandrasekhar J, Zaman S, Alasnag M, Chieffo A, Coylewright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Under-Representation of Women as TAVR Proceduralis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2;17:e2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3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2024-11-17T19:33:22Z</dcterms:created>
  <dcterms:modified xsi:type="dcterms:W3CDTF">2024-11-17T19:33:22Z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