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83343" ContentType="image/png"/>
  <Default Extension="85350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502cf36311.31283343"/>
  <Relationship Id="rId3" Type="http://schemas.openxmlformats.org/officeDocument/2006/relationships/image" Target="../media/logo_673a4502de6bd42.85350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The Under-Representation of Women as TAVR Proceduralists" descr="The Under-Representation of Women as TAVR Procedural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43425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Cader FA, Shaw E, Banerjee S, Stehli J, Krishnamorthy R, Khor L, Forotan H, Bastiany A, Rao S, Chandrasekhar J, Zaman S, Alasnag M, Chieffo A, Coylewright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Under-Representation of Women as TAVR Procedural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2024-11-17T19:33:22Z</dcterms:created>
  <dcterms:modified xsi:type="dcterms:W3CDTF">2024-11-17T19:33:22Z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