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698798" ContentType="image/png"/>
  <Default Extension="403798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8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45d0c093981.09698798"/>
  <Relationship Id="rId3" Type="http://schemas.openxmlformats.org/officeDocument/2006/relationships/image" Target="../media/logo_673a45d0d0dca62.403798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67200"/>
          <a:chOff x="9525" y="9525"/>
          <a:chExt cx="9229725" cy="4267200"/>
        </a:xfrm>
      </p:grpSpPr>
      <p:pic>
        <p:nvPicPr>
          <p:cNvPr id="1" name="Representation and Inclusion of Women in TAVR Registries" descr="Representation and Inclusion of Women in TAVR Regis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Cader FA, Shaw E, Banerjee S, Stehli J, Krishnamorthy R, Khor L, Forotan H, Bastiany A, Rao S, Chandrasekhar J, Zaman S, Alasnag M, Chieffo A, Coylewright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on and Inclusion of Women in TAVR Regis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2024-11-17T19:36:48Z</dcterms:created>
  <dcterms:modified xsi:type="dcterms:W3CDTF">2024-11-17T19:36:48Z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