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6394722" ContentType="image/png"/>
  <Default Extension="479930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75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424c2267491.76394722"/>
  <Relationship Id="rId3" Type="http://schemas.openxmlformats.org/officeDocument/2006/relationships/image" Target="../media/logo_673a424c3220852.479930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48375"/>
          <a:chOff x="9525" y="9525"/>
          <a:chExt cx="9229725" cy="6048375"/>
        </a:xfrm>
      </p:grpSpPr>
      <p:pic>
        <p:nvPicPr>
          <p:cNvPr id="1" name="Representation and Inclusion of Women in TMVr Registries and Real-world Datasets" descr="Representation and Inclusion of Women in TMVr Registries and Real-world Datase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562475" cy="5162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urgess S, Cader FA, Shaw E, Banerjee S, Stehli J, Krishnamorthy R, Khor L, Forotan H, Bastiany A, Rao S, Chandrasekhar J, Zaman S, Alasnag M, Chieffo A, Coylewright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presentation and Inclusion of Women in TMVr Registries and Real-world Datase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2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3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2024-11-17T19:21:48Z</dcterms:created>
  <dcterms:modified xsi:type="dcterms:W3CDTF">2024-11-17T19:21:48Z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