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87992" ContentType="image/png"/>
  <Default Extension="657863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3170c4b851.74287992"/>
  <Relationship Id="rId3" Type="http://schemas.openxmlformats.org/officeDocument/2006/relationships/image" Target="../media/logo_673a43171ca3482.657863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in Features Defining Machine Learning Algorithms and Issues That Could Influence Their Predictive Performance" descr="Main Features Defining Machine Learning Algorithms and Issues That Could Influence Their Predictive Performa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95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arito M, Luceri L, Oliva A, Stefanini GG, Condorel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Features Defining Machine Learning Algorithms and Issues That Could Influence Their Predictive Performa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2024-11-17T19:25:11Z</dcterms:created>
  <dcterms:modified xsi:type="dcterms:W3CDTF">2024-11-17T19:25:11Z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