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222199" ContentType="image/png"/>
  <Default Extension="583271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90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8072f3b621.99222199"/>
  <Relationship Id="rId3" Type="http://schemas.openxmlformats.org/officeDocument/2006/relationships/image" Target="../media/logo_673a4807483b512.583271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verview of Machine Learning Algorithms Applied in Cardiovascular Disease" descr="Overview of Machine Learning Algorithms Applied in Cardiovascular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95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iarito M, Luceri L, Oliva A, Stefanini GG, Condorelli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view of Machine Learning Algorithms Applied in Cardiovascular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2024-11-17T19:46:15Z</dcterms:created>
  <dcterms:modified xsi:type="dcterms:W3CDTF">2024-11-17T19:46:15Z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