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796207" ContentType="image/png"/>
  <Default Extension="2507130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85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463dcb13c31.79796207"/>
  <Relationship Id="rId3" Type="http://schemas.openxmlformats.org/officeDocument/2006/relationships/image" Target="../media/logo_673a463ddf55f02.2507130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38675"/>
          <a:chOff x="9525" y="9525"/>
          <a:chExt cx="9229725" cy="4638675"/>
        </a:xfrm>
      </p:grpSpPr>
      <p:pic>
        <p:nvPicPr>
          <p:cNvPr id="1" name="Main Applications of Machine Learning Methods in the Cardiovascular Setting" descr="Main Applications of Machine Learning Methods in the Cardiovascular Sett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876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iarito M, Luceri L, Oliva A, Stefanini GG, Condorelli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in Applications of Machine Learning Methods in the Cardiovascular Sett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2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2024-11-17T19:38:37Z</dcterms:created>
  <dcterms:modified xsi:type="dcterms:W3CDTF">2024-11-17T19:38:37Z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