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796207" ContentType="image/png"/>
  <Default Extension="250713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63dcb13c31.79796207"/>
  <Relationship Id="rId3" Type="http://schemas.openxmlformats.org/officeDocument/2006/relationships/image" Target="../media/logo_673a463ddf55f02.250713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Main Applications of Machine Learning Methods in the Cardiovascular Setting" descr="Main Applications of Machine Learning Methods in the Cardiovascular Set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arito M, Luceri L, Oliva A, Stefanini GG, Condorell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Applications of Machine Learning Methods in the Cardiovascular Set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2024-11-17T19:38:37Z</dcterms:created>
  <dcterms:modified xsi:type="dcterms:W3CDTF">2024-11-17T19:38:37Z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