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15872" ContentType="image/png"/>
  <Default Extension="991605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5832db5211.99615872"/>
  <Relationship Id="rId3" Type="http://schemas.openxmlformats.org/officeDocument/2006/relationships/image" Target="../media/logo_673a55834726592.991605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TricValve Trancatheter Bicaval Valves" descr="TricValve Trancatheter Bicaval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N, Jappar IA, Ho JS, Ewe SH, Tan SY, Tan JWC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cValve Trancatheter Bicaval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2024-11-17T20:43:47Z</dcterms:created>
  <dcterms:modified xsi:type="dcterms:W3CDTF">2024-11-17T20:43:47Z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