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589138" ContentType="image/png"/>
  <Default Extension="61469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51435e1581.60589138"/>
  <Relationship Id="rId3" Type="http://schemas.openxmlformats.org/officeDocument/2006/relationships/image" Target="../media/logo_673a4514512f062.61469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Deployment of Superior Vena Cava and Inferior Vena Cava Valves" descr="Deployment of Superior Vena Cava and Inferior Vena Cava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N, Jappar IA, Ho JS, Ewe SH, Tan SY, Tan JWC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ployment of Superior Vena Cava and Inferior Vena Cava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2024-11-17T19:33:40Z</dcterms:created>
  <dcterms:modified xsi:type="dcterms:W3CDTF">2024-11-17T19:33:40Z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