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1290848" ContentType="image/png"/>
  <Default Extension="1150846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14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517ed112e51.61290848"/>
  <Relationship Id="rId3" Type="http://schemas.openxmlformats.org/officeDocument/2006/relationships/image" Target="../media/logo_673a517ee8c3222.1150846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48300"/>
          <a:chOff x="9525" y="9525"/>
          <a:chExt cx="9229725" cy="5448300"/>
        </a:xfrm>
      </p:grpSpPr>
      <p:pic>
        <p:nvPicPr>
          <p:cNvPr id="1" name="Final Angiographic and CT Images after TricValve Implantation" descr="Final Angiographic and CT Images after TricValve Implan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686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ong N, Jappar IA, Ho JS, Ewe SH, Tan SY, Tan JWC, Sin KYK, Yeo K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nal Angiographic and CT Images after TricValve Implan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2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1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2024-11-17T20:26:38Z</dcterms:created>
  <dcterms:modified xsi:type="dcterms:W3CDTF">2024-11-17T20:26:38Z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