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541567" ContentType="image/png"/>
  <Default Extension="94923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b144b3f481.47541567"/>
  <Relationship Id="rId3" Type="http://schemas.openxmlformats.org/officeDocument/2006/relationships/image" Target="../media/logo_673a2b146cfc402.94923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48375"/>
          <a:chOff x="9525" y="9525"/>
          <a:chExt cx="9229725" cy="6048375"/>
        </a:xfrm>
      </p:grpSpPr>
      <p:pic>
        <p:nvPicPr>
          <p:cNvPr id="1" name="Transesophageal Echocardiographic Images and Haemodynamic Changes after IVC Valve Implantation" descr="Transesophageal Echocardiographic Images and Haemodynamic Changes after IV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86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N, Jappar IA, Ho JS, Ewe SH, Tan SY, Tan JWC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esophageal Echocardiographic Images and Haemodynamic Changes after IV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2024-11-17T17:42:44Z</dcterms:created>
  <dcterms:modified xsi:type="dcterms:W3CDTF">2024-11-17T17:42:44Z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