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211300" ContentType="image/png"/>
  <Default Extension="00306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c4389aa61.25211300"/>
  <Relationship Id="rId3" Type="http://schemas.openxmlformats.org/officeDocument/2006/relationships/image" Target="../media/logo_673a29c4524b342.00306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cal Coherence Tomography of Calcified Nodules" descr="Optical Coherence Tomography of Calcified Nodul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19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tzgerald S, Gimenez MR, Allali A, Toelg R, Sulimov DS, Geist V, Kastrati A, Thiele H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y of Calcified Nodu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2024-11-17T17:37:08Z</dcterms:created>
  <dcterms:modified xsi:type="dcterms:W3CDTF">2024-11-17T17:37:08Z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