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793065" ContentType="image/png"/>
  <Default Extension="164529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9f7bbace71.89793065"/>
  <Relationship Id="rId3" Type="http://schemas.openxmlformats.org/officeDocument/2006/relationships/image" Target="../media/logo_673a29f7ce81b02.164529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Study Flow Chart" descr="Study Flow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tzgerald S, Gimenez MR, Allali A, Toelg R, Sulimov DS, Geist V, Kastrati A, Thiele H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Flow 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2024-11-17T17:37:59Z</dcterms:created>
  <dcterms:modified xsi:type="dcterms:W3CDTF">2024-11-17T17:37:59Z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