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086364" ContentType="image/png"/>
  <Default Extension="315599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77ee8cee81.11086364"/>
  <Relationship Id="rId3" Type="http://schemas.openxmlformats.org/officeDocument/2006/relationships/image" Target="../media/logo_673a377f0596b32.315599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Strategy Success According to Sex" descr="Strategy Success According to S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tzgerald S, Gimenez MR, Allali A, Toelg R, Sulimov DS, Geist V, Kastrati A, Thiele H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ategy Success According to S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2024-11-17T18:35:43Z</dcterms:created>
  <dcterms:modified xsi:type="dcterms:W3CDTF">2024-11-17T18:35:43Z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