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590061" ContentType="image/png"/>
  <Default Extension="260241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4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a46b4f3961.60590061"/>
  <Relationship Id="rId3" Type="http://schemas.openxmlformats.org/officeDocument/2006/relationships/image" Target="../media/logo_673a2a46c85f652.260241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n-hospital Outcomes and Angiographic Follow up" descr="In-hospital Outcomes and Angiographic Follow 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33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tzgerald S, Gimenez MR, Allali A, Toelg R, Sulimov DS, Geist V, Kastrati A, Thiele H, Richardt G, Abdel-Wahab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-hospital Outcomes and Angiographic Follow 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2024-11-17T17:39:18Z</dcterms:created>
  <dcterms:modified xsi:type="dcterms:W3CDTF">2024-11-17T17:39:18Z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