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040996" ContentType="image/png"/>
  <Default Extension="716035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03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61b56c6d61.79040996"/>
  <Relationship Id="rId3" Type="http://schemas.openxmlformats.org/officeDocument/2006/relationships/image" Target="../media/logo_673a261b6d05102.716035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72050"/>
          <a:chOff x="9525" y="9525"/>
          <a:chExt cx="9229725" cy="4972050"/>
        </a:xfrm>
      </p:grpSpPr>
      <p:pic>
        <p:nvPicPr>
          <p:cNvPr id="1" name="Procedural Characteristics, In-hospital Outcomes and Angiographic Follow-up Stratified by Treatment Strategy" descr="Procedural Characteristics, In-hospital Outcomes and Angiographic Follow-up Stratified by Treatment Strate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10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tzgerald S, Gimenez MR, Allali A, Toelg R, Sulimov DS, Geist V, Kastrati A, Thiele H, Richardt G, Abdel-Wahab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cedural Characteristics, In-hospital Outcomes and Angiographic Follow-up Stratified by Treatment Strate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2024-11-17T17:21:31Z</dcterms:created>
  <dcterms:modified xsi:type="dcterms:W3CDTF">2024-11-17T17:21:31Z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