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408915" ContentType="image/jpeg"/>
  <Default Extension="272863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20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ca2bb3e741.62408915"/>
  <Relationship Id="rId3" Type="http://schemas.openxmlformats.org/officeDocument/2006/relationships/image" Target="../media/logo_673a2ca2d268e62.272863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43375"/>
          <a:chOff x="9525" y="9525"/>
          <a:chExt cx="9229725" cy="4143375"/>
        </a:xfrm>
      </p:grpSpPr>
      <p:pic>
        <p:nvPicPr>
          <p:cNvPr id="1" name="Design of Clinical Research Questions as Study Eligibility Criteria" descr="Design of Clinical Research Questions as Study Eligibility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mpaka Putri DKS, Andrianto A, Al-Farabi MJ, Saputra PBT, Nugraha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ign of Clinical Research Questions as Study Eligibility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2024-11-17T17:49:22Z</dcterms:created>
  <dcterms:modified xsi:type="dcterms:W3CDTF">2024-11-17T17:49:22Z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