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817014" ContentType="image/png"/>
  <Default Extension="045020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21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ce6e1e5541.66817014"/>
  <Relationship Id="rId3" Type="http://schemas.openxmlformats.org/officeDocument/2006/relationships/image" Target="../media/logo_673a2ce701a2a12.045020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19525"/>
          <a:chOff x="9525" y="9525"/>
          <a:chExt cx="9229725" cy="3819525"/>
        </a:xfrm>
      </p:grpSpPr>
      <p:pic>
        <p:nvPicPr>
          <p:cNvPr id="1" name="Literature Search Results" descr="Literature Search Resul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057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empaka Putri DKS, Andrianto A, Al-Farabi MJ, Saputra PBT, Nugraha R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terature Search Resul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2024-11-17T17:50:31Z</dcterms:created>
  <dcterms:modified xsi:type="dcterms:W3CDTF">2024-11-17T17:50:31Z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