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1509657" ContentType="image/jpeg"/>
  <Default Extension="9051877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500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383cdc96d91.01509657"/>
  <Relationship Id="rId3" Type="http://schemas.openxmlformats.org/officeDocument/2006/relationships/image" Target="../media/logo_673a383d095d662.9051877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305175"/>
          <a:chOff x="9525" y="9525"/>
          <a:chExt cx="9229725" cy="3305175"/>
        </a:xfrm>
      </p:grpSpPr>
      <p:pic>
        <p:nvPicPr>
          <p:cNvPr id="1" name="Outcomes of Cardiopulmonary Exercise Tests and Echocardiography (Mean Values)" descr="Outcomes of Cardiopulmonary Exercise Tests and Echocardiography (Mean Values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5431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empaka Putri DKS, Andrianto A, Al-Farabi MJ, Saputra PBT, Nugraha R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utcomes of Cardiopulmonary Exercise Tests and Echocardiography (Mean Values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18:e0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2.1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2024-11-17T18:38:53Z</dcterms:created>
  <dcterms:modified xsi:type="dcterms:W3CDTF">2024-11-17T18:38:53Z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