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704872" ContentType="image/jpeg"/>
  <Default Extension="627459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6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6b3afd9431.43704872"/>
  <Relationship Id="rId3" Type="http://schemas.openxmlformats.org/officeDocument/2006/relationships/image" Target="../media/logo_673a36b3d08bd22.627459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81500"/>
          <a:chOff x="9525" y="9525"/>
          <a:chExt cx="9229725" cy="4381500"/>
        </a:xfrm>
      </p:grpSpPr>
      <p:pic>
        <p:nvPicPr>
          <p:cNvPr id="1" name="Significant clinical presentations and mechanisms of extra cardiac amyloidosis" descr="Significant clinical presentations and mechanisms of extra cardiac amyl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19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nnoose LR, Siddiqi H, Rosenthal JL, Kittleson M, Witteles R, Alexander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gnificant clinical presentations and mechanisms of extra cardiac amyl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3;9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2024-11-17T18:32:19Z</dcterms:created>
  <dcterms:modified xsi:type="dcterms:W3CDTF">2024-11-17T18:32:19Z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