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04872" ContentType="image/jpeg"/>
  <Default Extension="62745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6b3afd9431.43704872"/>
  <Relationship Id="rId3" Type="http://schemas.openxmlformats.org/officeDocument/2006/relationships/image" Target="../media/logo_673a36b3d08bd22.62745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Significant clinical presentations and mechanisms of extra cardiac amyloidosis" descr="Significant clinical presentations and mechanisms of extra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nnoose LR, Siddiqi H, Rosenthal JL, Kittleson M, Witteles R, Alexand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gnificant clinical presentations and mechanisms of extra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2024-11-17T18:32:19Z</dcterms:created>
  <dcterms:modified xsi:type="dcterms:W3CDTF">2024-11-17T18:32:19Z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