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9950928" ContentType="image/jpeg"/>
  <Default Extension="8574820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13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29d8df9a821.09950928"/>
  <Relationship Id="rId3" Type="http://schemas.openxmlformats.org/officeDocument/2006/relationships/image" Target="../media/logo_673a29d906c1322.8574820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62575"/>
          <a:chOff x="9525" y="9525"/>
          <a:chExt cx="9229725" cy="5362575"/>
        </a:xfrm>
      </p:grpSpPr>
      <p:pic>
        <p:nvPicPr>
          <p:cNvPr id="1" name="Assessment approach and concerning red flags in multisystem evaluation for heart transplantation" descr="Assessment approach and concerning red flags in multisystem evaluation for heart transplan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6005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unnoose LR, Siddiqi H, Rosenthal JL, Kittleson M, Witteles R, Alexander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ssessment approach and concerning red flags in multisystem evaluation for heart transplan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3;9:e0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2.2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2024-11-17T17:37:29Z</dcterms:created>
  <dcterms:modified xsi:type="dcterms:W3CDTF">2024-11-17T17:37:29Z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