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540737" ContentType="image/png"/>
  <Default Extension="427062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51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8e0ed40d01.94540737"/>
  <Relationship Id="rId3" Type="http://schemas.openxmlformats.org/officeDocument/2006/relationships/image" Target="../media/logo_673a38e113dc132.427062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67250"/>
          <a:chOff x="9525" y="9525"/>
          <a:chExt cx="9229725" cy="4667250"/>
        </a:xfrm>
      </p:grpSpPr>
      <p:pic>
        <p:nvPicPr>
          <p:cNvPr id="1" name="Acute and Chronic Brain Vascular Responses to Atrial Fibrillation" descr="Acute and Chronic Brain Vascular Responses to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enger B, Rizzi S, Steinberg BA, Ranjan R, Bunch T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ute and Chronic Brain Vascular Responses to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2024-11-17T18:41:37Z</dcterms:created>
  <dcterms:modified xsi:type="dcterms:W3CDTF">2024-11-17T18:41:37Z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