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540737" ContentType="image/png"/>
  <Default Extension="427062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1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8e0ed40d01.94540737"/>
  <Relationship Id="rId3" Type="http://schemas.openxmlformats.org/officeDocument/2006/relationships/image" Target="../media/logo_673a38e113dc132.427062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Acute and Chronic Brain Vascular Responses to Atrial Fibrillation" descr="Acute and Chronic Brain Vascular Responses to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enger B, Rizzi S, Steinberg BA, Ranjan R, Bunch T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and Chronic Brain Vascular Responses to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2024-11-17T18:41:37Z</dcterms:created>
  <dcterms:modified xsi:type="dcterms:W3CDTF">2024-11-17T18:41:37Z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