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6495077" ContentType="image/png"/>
  <Default Extension="3280646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812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298dd64fd71.76495077"/>
  <Relationship Id="rId3" Type="http://schemas.openxmlformats.org/officeDocument/2006/relationships/image" Target="../media/logo_673a298de83cf12.3280646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86250"/>
          <a:chOff x="9525" y="9525"/>
          <a:chExt cx="9229725" cy="4286250"/>
        </a:xfrm>
      </p:grpSpPr>
      <p:pic>
        <p:nvPicPr>
          <p:cNvPr id="1" name="Proposed Mechanisms of Cerebral Vascular Dysfunction Due to Atrial Fibrillation" descr="Proposed Mechanisms of Cerebral Vascular Dysfunction Due to Atrial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5242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enger B, Rizzi S, Steinberg BA, Ranjan R, Bunch T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roposed Mechanisms of Cerebral Vascular Dysfunction Due to Atrial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2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2024-11-17T17:36:13Z</dcterms:created>
  <dcterms:modified xsi:type="dcterms:W3CDTF">2024-11-17T17:36:13Z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